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629E3A87-7C76-4386-8D4B-7712C55EDF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5158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A1217B61-C41C-489B-AE34-8A602229E6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8876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10AC1E09-E487-446D-9C44-34216857EB64}" type="slidenum">
              <a:rPr lang="zh-TW" altLang="en-US" sz="1200" smtClean="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60954448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7174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H483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緊握我手引領我</a:t>
            </a:r>
            <a:r>
              <a:rPr lang="zh-TW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sz="26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TAKE THOU MY HAND (1/1)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0348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緊握我手引領我，揀選我路；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Take Thou my hand, and lead me – Choose my way!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dirty="0"/>
              <a:t>“</a:t>
            </a:r>
            <a:r>
              <a:rPr lang="zh-TW" altLang="en-US" dirty="0"/>
              <a:t>不是照我的意思，</a:t>
            </a:r>
            <a:r>
              <a:rPr lang="en-US" altLang="zh-TW" dirty="0"/>
              <a:t>”</a:t>
            </a:r>
            <a:r>
              <a:rPr lang="zh-TW" altLang="en-US" dirty="0"/>
              <a:t>是我所祈。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“Not as I will.” O Father,  teach me to say.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縱使風浪即來臨，祢全清楚；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What though the storms may gather,  Thou </a:t>
            </a:r>
            <a:r>
              <a:rPr lang="en-US" altLang="zh-TW" sz="2800" dirty="0" err="1"/>
              <a:t>knowest</a:t>
            </a:r>
            <a:r>
              <a:rPr lang="en-US" altLang="zh-TW" sz="2800" dirty="0"/>
              <a:t> best;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因祢保守和護庇，我得安息。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Safe in Thy holy keeping,  there would I rest.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787</TotalTime>
  <Words>100</Words>
  <Application>Microsoft Office PowerPoint</Application>
  <PresentationFormat>On-screen Show (16:9)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H483  緊握我手引領我  TAKE THOU MY HAND (1/1)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60</cp:revision>
  <dcterms:created xsi:type="dcterms:W3CDTF">2001-04-19T19:07:54Z</dcterms:created>
  <dcterms:modified xsi:type="dcterms:W3CDTF">2017-08-05T23:16:48Z</dcterms:modified>
</cp:coreProperties>
</file>